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1" d="100"/>
          <a:sy n="111" d="100"/>
        </p:scale>
        <p:origin x="1020" y="9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0.36</c:v>
                </c:pt>
                <c:pt idx="1">
                  <c:v>0.49</c:v>
                </c:pt>
                <c:pt idx="2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0.65</c:v>
                </c:pt>
                <c:pt idx="1">
                  <c:v>0.21</c:v>
                </c:pt>
                <c:pt idx="2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0.35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0.74</c:v>
                </c:pt>
                <c:pt idx="1">
                  <c:v>0.23</c:v>
                </c:pt>
                <c:pt idx="2">
                  <c:v>0.03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0.65</c:v>
                </c:pt>
                <c:pt idx="1">
                  <c:v>0.34</c:v>
                </c:pt>
                <c:pt idx="2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0.45</c:v>
                </c:pt>
                <c:pt idx="1">
                  <c:v>0.37</c:v>
                </c:pt>
                <c:pt idx="2">
                  <c:v>0.19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04000000001"/>
                      <c:h val="0.32388317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0.26</c:v>
                </c:pt>
                <c:pt idx="1">
                  <c:v>0.44</c:v>
                </c:pt>
                <c:pt idx="2">
                  <c:v>0.31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</c:v>
                </c:pt>
                <c:pt idx="1">
                  <c:v>0.33</c:v>
                </c:pt>
                <c:pt idx="2">
                  <c:v>0.56999999999999995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36999999999"/>
                      <c:h val="0.35542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0.52</c:v>
                </c:pt>
                <c:pt idx="1">
                  <c:v>0.45</c:v>
                </c:pt>
                <c:pt idx="2">
                  <c:v>0.04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0.88</c:v>
                </c:pt>
                <c:pt idx="1">
                  <c:v>0.11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0.98</c:v>
                </c:pt>
                <c:pt idx="1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0.45</c:v>
                </c:pt>
                <c:pt idx="1">
                  <c:v>0.37</c:v>
                </c:pt>
                <c:pt idx="2">
                  <c:v>0.19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0.64</c:v>
                </c:pt>
                <c:pt idx="1">
                  <c:v>0.31</c:v>
                </c:pt>
                <c:pt idx="2">
                  <c:v>0.05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0.27</c:v>
                </c:pt>
                <c:pt idx="2">
                  <c:v>0.11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/Results?Code=C81070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/Results?Code=C81070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 descr="P_CHART2_LOWBASEMESSAGE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 descr="P_CHART2_LOWBASEMESSAGE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 descr="P_CHART2_LOWBASEMESSAGE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 descr="P_CHART2_LOWBASEMESSAGE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 descr="P_CHART2_LOWBASEMESSAGE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 descr="P_CHART2_LOWBASEMESSAGE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Oakhill Medical Practice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Oakhill Road, Dronfield, S18 2EJ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251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C81070</a:t>
            </a:r>
          </a:p>
        </p:txBody>
      </p:sp>
      <p:sp>
        <p:nvSpPr>
          <p:cNvPr id="105" name="More_Info_Label1" descr="P_CHART2_LOWBASEMESSAGE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 descr="P_CHART2_LOWBASEMESSAGE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Https://Gp-Patient.Co.Uk/Patientexperience/Results?Code=C81070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214194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Oakhill Medical Practice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96%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88%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98%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43%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69%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82%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Oakhill Medical Practice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Oakhill Road, Dronfield, S18 2EJ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C81070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251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Https://Gp-Patient.Co.Uk/Patientexperience/Results?Code=C81070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Oakhill Medical Practice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89%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95%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92%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98%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82%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</Words>
  <Application>Microsoft Office PowerPoint</Application>
  <PresentationFormat>Widescreen</PresentationFormat>
  <Paragraphs>198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BORRILL, Juliet (OAKHILL MEDICAL PRACTICE)</cp:lastModifiedBy>
  <cp:revision>254</cp:revision>
  <dcterms:created xsi:type="dcterms:W3CDTF">2022-02-15T10:00:54Z</dcterms:created>
  <dcterms:modified xsi:type="dcterms:W3CDTF">2025-07-25T07:44:21Z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