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1" d="100"/>
          <a:sy n="111" d="100"/>
        </p:scale>
        <p:origin x="1020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0.36</c:v>
                </c:pt>
                <c:pt idx="1">
                  <c:v>0.49</c:v>
                </c:pt>
                <c:pt idx="2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0.21</c:v>
                </c:pt>
                <c:pt idx="2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0.35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0.23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0.34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0.37</c:v>
                </c:pt>
                <c:pt idx="2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0.26</c:v>
                </c:pt>
                <c:pt idx="1">
                  <c:v>0.44</c:v>
                </c:pt>
                <c:pt idx="2">
                  <c:v>0.31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</c:v>
                </c:pt>
                <c:pt idx="1">
                  <c:v>0.33</c:v>
                </c:pt>
                <c:pt idx="2">
                  <c:v>0.56999999999999995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0.52</c:v>
                </c:pt>
                <c:pt idx="1">
                  <c:v>0.45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0.88</c:v>
                </c:pt>
                <c:pt idx="1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0.37</c:v>
                </c:pt>
                <c:pt idx="2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0.31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0.27</c:v>
                </c:pt>
                <c:pt idx="2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25/07/2025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C81070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C81070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Oakhill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Oakhill Road, Dronfield, S18 2EJ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251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C81070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Https://Gp-Patient.Co.Uk/Patientexperience/Results?Code=C81070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Oakhill Medical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43%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69%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Oakhill Medical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Oakhill Road, Dronfield, S18 2EJ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C81070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Https://Gp-Patient.Co.Uk/Patientexperience/Results?Code=C81070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Oakhill Medical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BORRILL, Juliet (OAKHILL MEDICAL PRACTICE)</cp:lastModifiedBy>
  <cp:revision>254</cp:revision>
  <dcterms:created xsi:type="dcterms:W3CDTF">2022-02-15T10:00:54Z</dcterms:created>
  <dcterms:modified xsi:type="dcterms:W3CDTF">2025-07-25T07:44:21Z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