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797675" cy="9928225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27" d="100"/>
          <a:sy n="127" d="100"/>
        </p:scale>
        <p:origin x="420" y="114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0.51</c:v>
                </c:pt>
                <c:pt idx="1">
                  <c:v>0.3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0.66</c:v>
                </c:pt>
                <c:pt idx="1">
                  <c:v>0.24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0.28999999999999998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0.27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0.23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0.27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0.24</c:v>
                </c:pt>
                <c:pt idx="1">
                  <c:v>0.45</c:v>
                </c:pt>
                <c:pt idx="2">
                  <c:v>0.31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0.26</c:v>
                </c:pt>
                <c:pt idx="1">
                  <c:v>0.36</c:v>
                </c:pt>
                <c:pt idx="2">
                  <c:v>0.38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0.32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0.89</c:v>
                </c:pt>
                <c:pt idx="1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0.97</c:v>
                </c:pt>
                <c:pt idx="1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0.27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3943203687667846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0.25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30971011519432068"/>
                  <c:y val="-0.40934339165687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0.73</c:v>
                </c:pt>
                <c:pt idx="1">
                  <c:v>0.18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C8107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C8107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Oakhill Road, Dronfield, S18 2EJ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39%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C81070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Https://Gp-Patient.Co.Uk/Patientexperience/Results?Code=C81070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62%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69%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83%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81%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Oakhill Road, Dronfield, S18 2EJ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C81070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39%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Https://Gp-Patient.Co.Uk/Patientexperience/Results?Code=C81070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Oakhill Medical Practice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83%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cccaf3ac-2de9-44d4-aa31-54302fceb5f7"/>
    <ds:schemaRef ds:uri="http://purl.org/dc/terms/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8fb53b4f-1204-4cd9-8a55-a9d7af4fbf3e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624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BORRILL, Juliet (OAKHILL MEDICAL PRACTICE)</cp:lastModifiedBy>
  <cp:revision>258</cp:revision>
  <cp:lastPrinted>2026-07-29T10:05:22Z</cp:lastPrinted>
  <dcterms:created xsi:type="dcterms:W3CDTF">2022-02-15T10:00:54Z</dcterms:created>
  <dcterms:modified xsi:type="dcterms:W3CDTF">2026-07-29T10:06:36Z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